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7" r:id="rId5"/>
    <p:sldId id="258" r:id="rId6"/>
    <p:sldId id="268" r:id="rId7"/>
    <p:sldId id="269" r:id="rId8"/>
    <p:sldId id="270" r:id="rId9"/>
    <p:sldId id="271" r:id="rId10"/>
    <p:sldId id="272" r:id="rId11"/>
    <p:sldId id="273" r:id="rId12"/>
    <p:sldId id="266" r:id="rId13"/>
    <p:sldId id="274" r:id="rId14"/>
    <p:sldId id="275" r:id="rId15"/>
    <p:sldId id="276" r:id="rId16"/>
    <p:sldId id="2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65" autoAdjust="0"/>
  </p:normalViewPr>
  <p:slideViewPr>
    <p:cSldViewPr snapToGrid="0" showGuides="1">
      <p:cViewPr varScale="1">
        <p:scale>
          <a:sx n="86" d="100"/>
          <a:sy n="86" d="100"/>
        </p:scale>
        <p:origin x="98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Statistics here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D45-A079-9DF887D3C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D45-A079-9DF887D3C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9-4D45-A079-9DF887D3C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6777800"/>
        <c:axId val="746777408"/>
      </c:barChart>
      <c:catAx>
        <c:axId val="746777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6777408"/>
        <c:crosses val="autoZero"/>
        <c:auto val="1"/>
        <c:lblAlgn val="ctr"/>
        <c:lblOffset val="100"/>
        <c:noMultiLvlLbl val="0"/>
      </c:catAx>
      <c:valAx>
        <c:axId val="7467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6777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E8-154A-9681-C6C3C60B7B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E8-154A-9681-C6C3C60B7B5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E8-154A-9681-C6C3C60B7B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E8-154A-9681-C6C3C60B7B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3-484D-BAD2-07E653310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51B4DD-15C8-4661-884B-618628EC1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8A688-EE94-44BF-A9B6-FD51CF6D6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0357-9784-4A90-96B4-0B331B4230FA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B2C68-562A-4D2A-9890-4436EDCEC7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1883F-BA65-4049-B6C2-7C1A5A6D08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50802-3B37-42FB-BECC-88074371F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79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3590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004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2020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902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A6D02-D902-4B4A-B727-07D0E5BBC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800" y="1847056"/>
            <a:ext cx="9296400" cy="31638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7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6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4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contoso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skyline buildings from below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 comes here</a:t>
            </a:r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7" name="Picture Placeholder 16" descr="man posing for picture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smil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image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skyscrappers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32C5D74-7E71-4488-B3EF-73A86F04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http://www.contoso.com/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FFD2133-BC23-492A-A99B-5D049116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45E9C-72EF-4C78-9EDD-E57B92C91D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 Editing Instructions and Feedback</a:t>
            </a:r>
            <a:endParaRPr lang="en-US" u="sng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F241F-3D28-4712-A087-30DC45A04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 comes here</a:t>
            </a: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divider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11" name="Picture Placeholder 10" descr="city scap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 descr="skyscrap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 descr="skyscrap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01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2" name="Picture Placeholder 21" descr="downtown area at dusk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Topic 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 comes here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Topic 02 comes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graphicFrame>
        <p:nvGraphicFramePr>
          <p:cNvPr id="6" name="Chart 5" descr="column chart">
            <a:extLst>
              <a:ext uri="{FF2B5EF4-FFF2-40B4-BE49-F238E27FC236}">
                <a16:creationId xmlns:a16="http://schemas.microsoft.com/office/drawing/2014/main" id="{C062A1BC-6630-4B2A-9929-8780DBCE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8068886"/>
              </p:ext>
            </p:extLst>
          </p:nvPr>
        </p:nvGraphicFramePr>
        <p:xfrm>
          <a:off x="515938" y="1616856"/>
          <a:ext cx="6400677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6149307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06185"/>
              </p:ext>
            </p:extLst>
          </p:nvPr>
        </p:nvGraphicFramePr>
        <p:xfrm>
          <a:off x="515938" y="1610463"/>
          <a:ext cx="11150600" cy="392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01</a:t>
                      </a:r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02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03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04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05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Item 01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02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03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04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05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06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07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08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6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8997677_Rose suite presentation_AAS_v4" id="{97C8BA14-D802-4795-89C7-EAA620DD846B}" vid="{D162D178-FB75-4B8B-B67A-CA51C6DCA1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72F8CF-3688-4B14-A13A-EB7FF46D2F4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94996C2-A795-46F9-93BE-0C463FDCD1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D9C8E3-B635-4963-8B68-3FC691872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0</TotalTime>
  <Words>777</Words>
  <Application>Microsoft Office PowerPoint</Application>
  <PresentationFormat>Widescreen</PresentationFormat>
  <Paragraphs>125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Corbel</vt:lpstr>
      <vt:lpstr>Office Theme</vt:lpstr>
      <vt:lpstr>Presentation title I</vt:lpstr>
      <vt:lpstr>Presentation title II</vt:lpstr>
      <vt:lpstr>Section divider</vt:lpstr>
      <vt:lpstr>Content 01 </vt:lpstr>
      <vt:lpstr>Content 02 </vt:lpstr>
      <vt:lpstr>Comparison 01</vt:lpstr>
      <vt:lpstr>Comparison 02</vt:lpstr>
      <vt:lpstr>Chart</vt:lpstr>
      <vt:lpstr>Table</vt:lpstr>
      <vt:lpstr>team</vt:lpstr>
      <vt:lpstr>Thank you</vt:lpstr>
      <vt:lpstr>Thank you !</vt:lpstr>
      <vt:lpstr>Customize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</dc:title>
  <dc:creator>Mohamed</dc:creator>
  <cp:lastModifiedBy>Mohamed</cp:lastModifiedBy>
  <cp:revision>1</cp:revision>
  <dcterms:created xsi:type="dcterms:W3CDTF">2021-03-05T19:42:50Z</dcterms:created>
  <dcterms:modified xsi:type="dcterms:W3CDTF">2021-03-05T19:42:53Z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